
<file path=[Content_Types].xml><?xml version="1.0" encoding="utf-8"?>
<Types xmlns="http://schemas.openxmlformats.org/package/2006/content-types">
  <Default Extension="rels" ContentType="application/vnd.openxmlformats-package.relationships+xml"/>
  <Default Extension="png" ContentType="image/png"/>
  <Default Extension="xml" ContentType="application/xml"/>
  <Override PartName="/ppt/slideLayouts/slideLayout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notesSlides/notesSlide7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1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3.xml" ContentType="application/vnd.openxmlformats-officedocument.presentationml.notesSlide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theme/theme3.xml" ContentType="application/vnd.openxmlformats-officedocument.theme+xml"/>
  <Override PartName="/ppt/theme/theme2.xml" ContentType="application/vnd.openxmlformats-officedocument.theme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s/slide7.xml" ContentType="application/vnd.openxmlformats-officedocument.presentationml.slide+xml"/>
  <Override PartName="/ppt/slides/slide1.xml" ContentType="application/vnd.openxmlformats-officedocument.presentationml.slide+xml"/>
  <Override PartName="/ppt/slides/slide8.xml" ContentType="application/vnd.openxmlformats-officedocument.presentationml.slide+xml"/>
  <Override PartName="/ppt/slides/slide4.xml" ContentType="application/vnd.openxmlformats-officedocument.presentationml.slide+xml"/>
  <Override PartName="/ppt/slides/slide2.xml" ContentType="application/vnd.openxmlformats-officedocument.presentationml.slide+xml"/>
  <Override PartName="/ppt/slides/slide9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</Types>
</file>

<file path=_rels/.rels><?xml version="1.0" encoding="UTF-8" standalone="yes"?><Relationships xmlns="http://schemas.openxmlformats.org/package/2006/relationships"><Relationship Target="ppt/presentation.xml" Type="http://schemas.openxmlformats.org/officeDocument/2006/relationships/officeDocument" Id="rId1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aveSubsetFonts="1" autoCompressPictures="0" mc:PreserveAttributes="mv:*" mc:Ignorable="mv">
  <p:sldMasterIdLst>
    <p:sldMasterId id="2147483654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</p:sldIdLst>
  <p:sldSz cy="5143500" cx="9144000"/>
  <p:notesSz cy="9144000" cx="6858000"/>
  <p:defaultTextStyle>
    <a:defPPr algn="l" rtl="0" marR="0">
      <a:lnSpc>
        <a:spcPct val="100000"/>
      </a:lnSpc>
      <a:spcBef>
        <a:spcPts val="0"/>
      </a:spcBef>
      <a:spcAft>
        <a:spcPts val="0"/>
      </a:spcAft>
    </a:defPPr>
    <a:lvl1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/>
</file>

<file path=ppt/tableStyles.xml><?xml version="1.0" encoding="utf-8"?>
<a:tblStyleLst xmlns:a="http://schemas.openxmlformats.org/drawingml/2006/main" xmlns:r="http://schemas.openxmlformats.org/officeDocument/2006/relationships" def="{90651C3A-4460-11DB-9652-00E08161165F}"/>
</file>

<file path=ppt/_rels/presentation.xml.rels><?xml version="1.0" encoding="UTF-8" standalone="yes"?><Relationships xmlns="http://schemas.openxmlformats.org/package/2006/relationships"><Relationship Target="slides/slide9.xml" Type="http://schemas.openxmlformats.org/officeDocument/2006/relationships/slide" Id="rId14"/><Relationship Target="presProps.xml" Type="http://schemas.openxmlformats.org/officeDocument/2006/relationships/presProps" Id="rId2"/><Relationship Target="slides/slide7.xml" Type="http://schemas.openxmlformats.org/officeDocument/2006/relationships/slide" Id="rId12"/><Relationship Target="theme/theme1.xml" Type="http://schemas.openxmlformats.org/officeDocument/2006/relationships/theme" Id="rId1"/><Relationship Target="slides/slide8.xml" Type="http://schemas.openxmlformats.org/officeDocument/2006/relationships/slide" Id="rId13"/><Relationship Target="slideMasters/slideMaster1.xml" Type="http://schemas.openxmlformats.org/officeDocument/2006/relationships/slideMaster" Id="rId4"/><Relationship Target="slides/slide5.xml" Type="http://schemas.openxmlformats.org/officeDocument/2006/relationships/slide" Id="rId10"/><Relationship Target="tableStyles.xml" Type="http://schemas.openxmlformats.org/officeDocument/2006/relationships/tableStyles" Id="rId3"/><Relationship Target="slides/slide6.xml" Type="http://schemas.openxmlformats.org/officeDocument/2006/relationships/slide" Id="rId11"/><Relationship Target="slides/slide4.xml" Type="http://schemas.openxmlformats.org/officeDocument/2006/relationships/slide" Id="rId9"/><Relationship Target="slides/slide1.xml" Type="http://schemas.openxmlformats.org/officeDocument/2006/relationships/slide" Id="rId6"/><Relationship Target="notesMasters/notesMaster1.xml" Type="http://schemas.openxmlformats.org/officeDocument/2006/relationships/notesMaster" Id="rId5"/><Relationship Target="slides/slide3.xml" Type="http://schemas.openxmlformats.org/officeDocument/2006/relationships/slide" Id="rId8"/><Relationship Target="slides/slide2.xml" Type="http://schemas.openxmlformats.org/officeDocument/2006/relationships/slide" Id="rId7"/></Relationships>
</file>

<file path=ppt/notesMasters/_rels/notesMaster1.xml.rels><?xml version="1.0" encoding="UTF-8" standalone="yes"?><Relationships xmlns="http://schemas.openxmlformats.org/package/2006/relationships"><Relationship Target="../theme/theme2.xml" Type="http://schemas.openxmlformats.org/officeDocument/2006/relationships/theme" Id="rId1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" name="Shape 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" name="Shape 2"/>
          <p:cNvSpPr/>
          <p:nvPr>
            <p:ph idx="2" type="sldImg"/>
          </p:nvPr>
        </p:nvSpPr>
        <p:spPr>
          <a:xfrm>
            <a:off y="685800" x="1143225"/>
            <a:ext cy="3429000" cx="4572225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3" name="Shape 3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>
              <a:defRPr sz="1100"/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/>
        </p:txBody>
      </p:sp>
    </p:spTree>
  </p:cSld>
  <p:clrMap accent2="accent2" accent3="accent3" accent4="accent4" accent5="accent5" accent6="accent6" hlink="hlink" tx2="lt2" tx1="dk1" bg2="dk2" bg1="lt1" folHlink="folHlink" accent1="accent1"/>
</p:notesMaster>
</file>

<file path=ppt/notesSlides/_rels/notesSlide1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2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3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4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5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6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7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8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9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73" name="Shape 7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74" name="Shape 74"/>
          <p:cNvSpPr/>
          <p:nvPr>
            <p:ph idx="2" type="sldImg"/>
          </p:nvPr>
        </p:nvSpPr>
        <p:spPr>
          <a:xfrm>
            <a:off y="685800" x="1143225"/>
            <a:ext cy="3429000" cx="4572225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75" name="Shape 75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80" name="Shape 8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81" name="Shape 81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82" name="Shape 82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87" name="Shape 8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88" name="Shape 88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89" name="Shape 89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94" name="Shape 9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95" name="Shape 95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96" name="Shape 96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01" name="Shape 10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02" name="Shape 102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03" name="Shape 103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08" name="Shape 10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09" name="Shape 109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10" name="Shape 110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15" name="Shape 11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16" name="Shape 116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17" name="Shape 117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22" name="Shape 12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23" name="Shape 123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24" name="Shape 124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29" name="Shape 12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30" name="Shape 130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31" name="Shape 131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2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3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4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5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6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">
  <p:cSld name="Title Slide">
    <p:spTree>
      <p:nvGrpSpPr>
        <p:cNvPr id="7" name="Shape 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8" name="Shape 8"/>
          <p:cNvSpPr/>
          <p:nvPr/>
        </p:nvSpPr>
        <p:spPr>
          <a:xfrm>
            <a:off y="1200150" x="0"/>
            <a:ext cy="2743199" cx="9144000"/>
          </a:xfrm>
          <a:prstGeom prst="rect">
            <a:avLst/>
          </a:prstGeom>
          <a:solidFill>
            <a:schemeClr val="dk1">
              <a:alpha val="20000"/>
            </a:schemeClr>
          </a:soli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/>
        </p:txBody>
      </p:sp>
      <p:grpSp>
        <p:nvGrpSpPr>
          <p:cNvPr id="9" name="Shape 9"/>
          <p:cNvGrpSpPr/>
          <p:nvPr/>
        </p:nvGrpSpPr>
        <p:grpSpPr>
          <a:xfrm>
            <a:off y="-1078" x="0"/>
            <a:ext cy="5144627" cx="1827407"/>
            <a:chOff y="-1438" x="0"/>
            <a:chExt cy="6859503" cx="798029"/>
          </a:xfrm>
        </p:grpSpPr>
        <p:sp>
          <p:nvSpPr>
            <p:cNvPr id="10" name="Shape 10"/>
            <p:cNvSpPr/>
            <p:nvPr/>
          </p:nvSpPr>
          <p:spPr>
            <a:xfrm>
              <a:off y="-1438" x="0"/>
              <a:ext cy="6858065" cx="798029"/>
            </a:xfrm>
            <a:custGeom>
              <a:pathLst>
                <a:path w="500332" extrusionOk="0" h="6875253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20000"/>
              </a:schemeClr>
            </a:soli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  <p:sp>
          <p:nvSpPr>
            <p:cNvPr id="11" name="Shape 11"/>
            <p:cNvSpPr/>
            <p:nvPr/>
          </p:nvSpPr>
          <p:spPr>
            <a:xfrm>
              <a:off y="0" x="0"/>
              <a:ext cy="6858065" cx="399014"/>
            </a:xfrm>
            <a:custGeom>
              <a:pathLst>
                <a:path w="500332" extrusionOk="0" h="6875253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</p:grpSp>
      <p:grpSp>
        <p:nvGrpSpPr>
          <p:cNvPr id="12" name="Shape 12"/>
          <p:cNvGrpSpPr/>
          <p:nvPr/>
        </p:nvGrpSpPr>
        <p:grpSpPr>
          <a:xfrm flipH="1">
            <a:off y="0" x="7316591"/>
            <a:ext cy="5144627" cx="1827407"/>
            <a:chOff y="-1438" x="0"/>
            <a:chExt cy="6859503" cx="798029"/>
          </a:xfrm>
        </p:grpSpPr>
        <p:sp>
          <p:nvSpPr>
            <p:cNvPr id="13" name="Shape 13"/>
            <p:cNvSpPr/>
            <p:nvPr/>
          </p:nvSpPr>
          <p:spPr>
            <a:xfrm>
              <a:off y="-1438" x="0"/>
              <a:ext cy="6858065" cx="798029"/>
            </a:xfrm>
            <a:custGeom>
              <a:pathLst>
                <a:path w="500332" extrusionOk="0" h="6875253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20000"/>
              </a:schemeClr>
            </a:soli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  <p:sp>
          <p:nvSpPr>
            <p:cNvPr id="14" name="Shape 14"/>
            <p:cNvSpPr/>
            <p:nvPr/>
          </p:nvSpPr>
          <p:spPr>
            <a:xfrm>
              <a:off y="0" x="0"/>
              <a:ext cy="6858065" cx="399014"/>
            </a:xfrm>
            <a:custGeom>
              <a:pathLst>
                <a:path w="500332" extrusionOk="0" h="6875253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</p:grpSp>
      <p:sp>
        <p:nvSpPr>
          <p:cNvPr id="15" name="Shape 15"/>
          <p:cNvSpPr txBox="1"/>
          <p:nvPr>
            <p:ph type="ctrTitle"/>
          </p:nvPr>
        </p:nvSpPr>
        <p:spPr>
          <a:xfrm>
            <a:off y="1568184" x="685800"/>
            <a:ext cy="1238099" cx="7772400"/>
          </a:xfrm>
          <a:prstGeom prst="rect">
            <a:avLst/>
          </a:prstGeom>
        </p:spPr>
        <p:txBody>
          <a:bodyPr bIns="91425" rIns="91425" lIns="91425" tIns="91425" anchor="b" anchorCtr="0"/>
          <a:lstStyle>
            <a:lvl1pPr algn="ctr" indent="304800">
              <a:buSzPct val="100000"/>
              <a:defRPr sz="4800"/>
            </a:lvl1pPr>
            <a:lvl2pPr algn="ctr" indent="304800">
              <a:buSzPct val="100000"/>
              <a:defRPr sz="4800"/>
            </a:lvl2pPr>
            <a:lvl3pPr algn="ctr" indent="304800">
              <a:buSzPct val="100000"/>
              <a:defRPr sz="4800"/>
            </a:lvl3pPr>
            <a:lvl4pPr algn="ctr" indent="304800">
              <a:buSzPct val="100000"/>
              <a:defRPr sz="4800"/>
            </a:lvl4pPr>
            <a:lvl5pPr algn="ctr" indent="304800">
              <a:buSzPct val="100000"/>
              <a:defRPr sz="4800"/>
            </a:lvl5pPr>
            <a:lvl6pPr algn="ctr" indent="304800">
              <a:buSzPct val="100000"/>
              <a:defRPr sz="4800"/>
            </a:lvl6pPr>
            <a:lvl7pPr algn="ctr" indent="304800">
              <a:buSzPct val="100000"/>
              <a:defRPr sz="4800"/>
            </a:lvl7pPr>
            <a:lvl8pPr algn="ctr" indent="304800">
              <a:buSzPct val="100000"/>
              <a:defRPr sz="4800"/>
            </a:lvl8pPr>
            <a:lvl9pPr algn="ctr" indent="304800">
              <a:buSzPct val="100000"/>
              <a:defRPr sz="4800"/>
            </a:lvl9pPr>
          </a:lstStyle>
          <a:p/>
        </p:txBody>
      </p:sp>
      <p:sp>
        <p:nvSpPr>
          <p:cNvPr id="16" name="Shape 16"/>
          <p:cNvSpPr txBox="1"/>
          <p:nvPr>
            <p:ph idx="1" type="subTitle"/>
          </p:nvPr>
        </p:nvSpPr>
        <p:spPr>
          <a:xfrm>
            <a:off y="2914650" x="685800"/>
            <a:ext cy="658500" cx="7772400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 algn="ctr" indent="152400" marL="0">
              <a:spcBef>
                <a:spcPts val="0"/>
              </a:spcBef>
              <a:buClr>
                <a:schemeClr val="lt2"/>
              </a:buClr>
              <a:buSzPct val="100000"/>
              <a:buNone/>
              <a:defRPr sz="2400">
                <a:solidFill>
                  <a:schemeClr val="lt2"/>
                </a:solidFill>
              </a:defRPr>
            </a:lvl1pPr>
            <a:lvl2pPr algn="ctr" indent="152400" marL="0">
              <a:spcBef>
                <a:spcPts val="0"/>
              </a:spcBef>
              <a:buClr>
                <a:schemeClr val="lt2"/>
              </a:buClr>
              <a:buNone/>
              <a:defRPr>
                <a:solidFill>
                  <a:schemeClr val="lt2"/>
                </a:solidFill>
              </a:defRPr>
            </a:lvl2pPr>
            <a:lvl3pPr algn="ctr" indent="152400" marL="0">
              <a:spcBef>
                <a:spcPts val="0"/>
              </a:spcBef>
              <a:buClr>
                <a:schemeClr val="lt2"/>
              </a:buClr>
              <a:buNone/>
              <a:defRPr>
                <a:solidFill>
                  <a:schemeClr val="lt2"/>
                </a:solidFill>
              </a:defRPr>
            </a:lvl3pPr>
            <a:lvl4pPr algn="ctr" indent="152400" marL="0">
              <a:spcBef>
                <a:spcPts val="0"/>
              </a:spcBef>
              <a:buClr>
                <a:schemeClr val="lt2"/>
              </a:buClr>
              <a:buSzPct val="100000"/>
              <a:buNone/>
              <a:defRPr sz="2400">
                <a:solidFill>
                  <a:schemeClr val="lt2"/>
                </a:solidFill>
              </a:defRPr>
            </a:lvl4pPr>
            <a:lvl5pPr algn="ctr" indent="152400" marL="0">
              <a:spcBef>
                <a:spcPts val="0"/>
              </a:spcBef>
              <a:buClr>
                <a:schemeClr val="lt2"/>
              </a:buClr>
              <a:buSzPct val="100000"/>
              <a:buNone/>
              <a:defRPr sz="2400">
                <a:solidFill>
                  <a:schemeClr val="lt2"/>
                </a:solidFill>
              </a:defRPr>
            </a:lvl5pPr>
            <a:lvl6pPr algn="ctr" indent="152400" marL="0">
              <a:spcBef>
                <a:spcPts val="0"/>
              </a:spcBef>
              <a:buClr>
                <a:schemeClr val="lt2"/>
              </a:buClr>
              <a:buSzPct val="100000"/>
              <a:buNone/>
              <a:defRPr sz="2400">
                <a:solidFill>
                  <a:schemeClr val="lt2"/>
                </a:solidFill>
              </a:defRPr>
            </a:lvl6pPr>
            <a:lvl7pPr algn="ctr" indent="152400" marL="0">
              <a:spcBef>
                <a:spcPts val="0"/>
              </a:spcBef>
              <a:buClr>
                <a:schemeClr val="lt2"/>
              </a:buClr>
              <a:buSzPct val="100000"/>
              <a:buNone/>
              <a:defRPr sz="2400">
                <a:solidFill>
                  <a:schemeClr val="lt2"/>
                </a:solidFill>
              </a:defRPr>
            </a:lvl7pPr>
            <a:lvl8pPr algn="ctr" indent="152400" marL="0">
              <a:spcBef>
                <a:spcPts val="0"/>
              </a:spcBef>
              <a:buClr>
                <a:schemeClr val="lt2"/>
              </a:buClr>
              <a:buSzPct val="100000"/>
              <a:buNone/>
              <a:defRPr sz="2400">
                <a:solidFill>
                  <a:schemeClr val="lt2"/>
                </a:solidFill>
              </a:defRPr>
            </a:lvl8pPr>
            <a:lvl9pPr algn="ctr" indent="152400" marL="0">
              <a:spcBef>
                <a:spcPts val="0"/>
              </a:spcBef>
              <a:buClr>
                <a:schemeClr val="lt2"/>
              </a:buClr>
              <a:buSzPct val="100000"/>
              <a:buNone/>
              <a:defRPr sz="2400">
                <a:solidFill>
                  <a:schemeClr val="lt2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x">
  <p:cSld name="Title and Body">
    <p:spTree>
      <p:nvGrpSpPr>
        <p:cNvPr id="17" name="Shape 1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8" name="Shape 18"/>
          <p:cNvSpPr/>
          <p:nvPr/>
        </p:nvSpPr>
        <p:spPr>
          <a:xfrm>
            <a:off y="-1078" x="0"/>
            <a:ext cy="1144199" cx="9144000"/>
          </a:xfrm>
          <a:prstGeom prst="rect">
            <a:avLst/>
          </a:prstGeom>
          <a:solidFill>
            <a:schemeClr val="dk2">
              <a:alpha val="20000"/>
            </a:schemeClr>
          </a:soli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/>
        </p:txBody>
      </p:sp>
      <p:grpSp>
        <p:nvGrpSpPr>
          <p:cNvPr id="19" name="Shape 19"/>
          <p:cNvGrpSpPr/>
          <p:nvPr/>
        </p:nvGrpSpPr>
        <p:grpSpPr>
          <a:xfrm>
            <a:off y="-1078" x="0"/>
            <a:ext cy="5144627" cx="649180"/>
            <a:chOff y="-1438" x="0"/>
            <a:chExt cy="6859503" cx="649180"/>
          </a:xfrm>
        </p:grpSpPr>
        <p:sp>
          <p:nvSpPr>
            <p:cNvPr id="20" name="Shape 20"/>
            <p:cNvSpPr/>
            <p:nvPr/>
          </p:nvSpPr>
          <p:spPr>
            <a:xfrm>
              <a:off y="-1438" x="0"/>
              <a:ext cy="6858065" cx="649180"/>
            </a:xfrm>
            <a:custGeom>
              <a:pathLst>
                <a:path w="500332" extrusionOk="0" h="6875253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rgbClr val="5A6378">
                <a:alpha val="9803"/>
              </a:srgbClr>
            </a:soli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  <p:sp>
          <p:nvSpPr>
            <p:cNvPr id="21" name="Shape 21"/>
            <p:cNvSpPr/>
            <p:nvPr/>
          </p:nvSpPr>
          <p:spPr>
            <a:xfrm>
              <a:off y="0" x="0"/>
              <a:ext cy="6858065" cx="500331"/>
            </a:xfrm>
            <a:custGeom>
              <a:pathLst>
                <a:path w="500332" extrusionOk="0" h="6875253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</p:grpSp>
      <p:grpSp>
        <p:nvGrpSpPr>
          <p:cNvPr id="22" name="Shape 22"/>
          <p:cNvGrpSpPr/>
          <p:nvPr/>
        </p:nvGrpSpPr>
        <p:grpSpPr>
          <a:xfrm flipH="1">
            <a:off y="0" x="8494493"/>
            <a:ext cy="5144627" cx="649180"/>
            <a:chOff y="-1438" x="0"/>
            <a:chExt cy="6859503" cx="649180"/>
          </a:xfrm>
        </p:grpSpPr>
        <p:sp>
          <p:nvSpPr>
            <p:cNvPr id="23" name="Shape 23"/>
            <p:cNvSpPr/>
            <p:nvPr/>
          </p:nvSpPr>
          <p:spPr>
            <a:xfrm>
              <a:off y="-1438" x="0"/>
              <a:ext cy="6858065" cx="649180"/>
            </a:xfrm>
            <a:custGeom>
              <a:pathLst>
                <a:path w="500332" extrusionOk="0" h="6875253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rgbClr val="5A6378">
                <a:alpha val="9803"/>
              </a:srgbClr>
            </a:soli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  <p:sp>
          <p:nvSpPr>
            <p:cNvPr id="24" name="Shape 24"/>
            <p:cNvSpPr/>
            <p:nvPr/>
          </p:nvSpPr>
          <p:spPr>
            <a:xfrm>
              <a:off y="0" x="0"/>
              <a:ext cy="6858065" cx="500331"/>
            </a:xfrm>
            <a:custGeom>
              <a:pathLst>
                <a:path w="500332" extrusionOk="0" h="6875253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</p:grpSp>
      <p:sp>
        <p:nvSpPr>
          <p:cNvPr id="25" name="Shape 25"/>
          <p:cNvSpPr/>
          <p:nvPr/>
        </p:nvSpPr>
        <p:spPr>
          <a:xfrm>
            <a:off y="4743450" x="0"/>
            <a:ext cy="401099" cx="9144000"/>
          </a:xfrm>
          <a:prstGeom prst="rect">
            <a:avLst/>
          </a:prstGeom>
          <a:solidFill>
            <a:schemeClr val="dk1">
              <a:alpha val="14901"/>
            </a:schemeClr>
          </a:soli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/>
        </p:txBody>
      </p:sp>
      <p:sp>
        <p:nvSpPr>
          <p:cNvPr id="26" name="Shape 26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/>
        </p:txBody>
      </p:sp>
      <p:sp>
        <p:nvSpPr>
          <p:cNvPr id="27" name="Shape 27"/>
          <p:cNvSpPr txBox="1"/>
          <p:nvPr>
            <p:ph idx="1" type="body"/>
          </p:nvPr>
        </p:nvSpPr>
        <p:spPr>
          <a:xfrm>
            <a:off y="1200150" x="457200"/>
            <a:ext cy="3725699" cx="8229600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ColTx">
  <p:cSld name="Title and Two Columns">
    <p:spTree>
      <p:nvGrpSpPr>
        <p:cNvPr id="28" name="Shape 2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9" name="Shape 29"/>
          <p:cNvSpPr/>
          <p:nvPr/>
        </p:nvSpPr>
        <p:spPr>
          <a:xfrm>
            <a:off y="-1078" x="0"/>
            <a:ext cy="1144199" cx="9144000"/>
          </a:xfrm>
          <a:prstGeom prst="rect">
            <a:avLst/>
          </a:prstGeom>
          <a:solidFill>
            <a:schemeClr val="dk2">
              <a:alpha val="20000"/>
            </a:schemeClr>
          </a:soli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/>
        </p:txBody>
      </p:sp>
      <p:grpSp>
        <p:nvGrpSpPr>
          <p:cNvPr id="30" name="Shape 30"/>
          <p:cNvGrpSpPr/>
          <p:nvPr/>
        </p:nvGrpSpPr>
        <p:grpSpPr>
          <a:xfrm>
            <a:off y="-1078" x="0"/>
            <a:ext cy="5144627" cx="649180"/>
            <a:chOff y="-1438" x="0"/>
            <a:chExt cy="6859503" cx="649180"/>
          </a:xfrm>
        </p:grpSpPr>
        <p:sp>
          <p:nvSpPr>
            <p:cNvPr id="31" name="Shape 31"/>
            <p:cNvSpPr/>
            <p:nvPr/>
          </p:nvSpPr>
          <p:spPr>
            <a:xfrm>
              <a:off y="-1438" x="0"/>
              <a:ext cy="6858065" cx="649180"/>
            </a:xfrm>
            <a:custGeom>
              <a:pathLst>
                <a:path w="500332" extrusionOk="0" h="6875253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  <p:sp>
          <p:nvSpPr>
            <p:cNvPr id="32" name="Shape 32"/>
            <p:cNvSpPr/>
            <p:nvPr/>
          </p:nvSpPr>
          <p:spPr>
            <a:xfrm>
              <a:off y="0" x="0"/>
              <a:ext cy="6858065" cx="500331"/>
            </a:xfrm>
            <a:custGeom>
              <a:pathLst>
                <a:path w="500332" extrusionOk="0" h="6875253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</p:grpSp>
      <p:grpSp>
        <p:nvGrpSpPr>
          <p:cNvPr id="33" name="Shape 33"/>
          <p:cNvGrpSpPr/>
          <p:nvPr/>
        </p:nvGrpSpPr>
        <p:grpSpPr>
          <a:xfrm flipH="1">
            <a:off y="0" x="8494493"/>
            <a:ext cy="5144627" cx="649180"/>
            <a:chOff y="-1438" x="0"/>
            <a:chExt cy="6859503" cx="649180"/>
          </a:xfrm>
        </p:grpSpPr>
        <p:sp>
          <p:nvSpPr>
            <p:cNvPr id="34" name="Shape 34"/>
            <p:cNvSpPr/>
            <p:nvPr/>
          </p:nvSpPr>
          <p:spPr>
            <a:xfrm>
              <a:off y="-1438" x="0"/>
              <a:ext cy="6858065" cx="649180"/>
            </a:xfrm>
            <a:custGeom>
              <a:pathLst>
                <a:path w="500332" extrusionOk="0" h="6875253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rgbClr val="5A6378">
                <a:alpha val="9803"/>
              </a:srgbClr>
            </a:soli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  <p:sp>
          <p:nvSpPr>
            <p:cNvPr id="35" name="Shape 35"/>
            <p:cNvSpPr/>
            <p:nvPr/>
          </p:nvSpPr>
          <p:spPr>
            <a:xfrm>
              <a:off y="0" x="0"/>
              <a:ext cy="6858065" cx="500331"/>
            </a:xfrm>
            <a:custGeom>
              <a:pathLst>
                <a:path w="500332" extrusionOk="0" h="6875253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</p:grpSp>
      <p:sp>
        <p:nvSpPr>
          <p:cNvPr id="36" name="Shape 36"/>
          <p:cNvSpPr/>
          <p:nvPr/>
        </p:nvSpPr>
        <p:spPr>
          <a:xfrm>
            <a:off y="4743450" x="0"/>
            <a:ext cy="401099" cx="9144000"/>
          </a:xfrm>
          <a:prstGeom prst="rect">
            <a:avLst/>
          </a:prstGeom>
          <a:solidFill>
            <a:schemeClr val="dk1">
              <a:alpha val="14901"/>
            </a:schemeClr>
          </a:soli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/>
        </p:txBody>
      </p:sp>
      <p:sp>
        <p:nvSpPr>
          <p:cNvPr id="37" name="Shape 37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/>
        </p:txBody>
      </p:sp>
      <p:sp>
        <p:nvSpPr>
          <p:cNvPr id="38" name="Shape 38"/>
          <p:cNvSpPr txBox="1"/>
          <p:nvPr>
            <p:ph idx="1" type="body"/>
          </p:nvPr>
        </p:nvSpPr>
        <p:spPr>
          <a:xfrm>
            <a:off y="1200150" x="457200"/>
            <a:ext cy="3725699" cx="3994500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/>
        </p:txBody>
      </p:sp>
      <p:sp>
        <p:nvSpPr>
          <p:cNvPr id="39" name="Shape 39"/>
          <p:cNvSpPr txBox="1"/>
          <p:nvPr>
            <p:ph idx="2" type="body"/>
          </p:nvPr>
        </p:nvSpPr>
        <p:spPr>
          <a:xfrm>
            <a:off y="1200150" x="4692273"/>
            <a:ext cy="3725699" cx="3994500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Only">
  <p:cSld name="Title Only">
    <p:spTree>
      <p:nvGrpSpPr>
        <p:cNvPr id="40" name="Shape 4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41" name="Shape 41"/>
          <p:cNvSpPr/>
          <p:nvPr/>
        </p:nvSpPr>
        <p:spPr>
          <a:xfrm>
            <a:off y="-1078" x="0"/>
            <a:ext cy="1144199" cx="9144000"/>
          </a:xfrm>
          <a:prstGeom prst="rect">
            <a:avLst/>
          </a:prstGeom>
          <a:solidFill>
            <a:schemeClr val="dk2">
              <a:alpha val="20000"/>
            </a:schemeClr>
          </a:soli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/>
        </p:txBody>
      </p:sp>
      <p:grpSp>
        <p:nvGrpSpPr>
          <p:cNvPr id="42" name="Shape 42"/>
          <p:cNvGrpSpPr/>
          <p:nvPr/>
        </p:nvGrpSpPr>
        <p:grpSpPr>
          <a:xfrm>
            <a:off y="-1078" x="0"/>
            <a:ext cy="5144627" cx="649180"/>
            <a:chOff y="-1438" x="0"/>
            <a:chExt cy="6859503" cx="649180"/>
          </a:xfrm>
        </p:grpSpPr>
        <p:sp>
          <p:nvSpPr>
            <p:cNvPr id="43" name="Shape 43"/>
            <p:cNvSpPr/>
            <p:nvPr/>
          </p:nvSpPr>
          <p:spPr>
            <a:xfrm>
              <a:off y="-1438" x="0"/>
              <a:ext cy="6858065" cx="649180"/>
            </a:xfrm>
            <a:custGeom>
              <a:pathLst>
                <a:path w="500332" extrusionOk="0" h="6875253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  <p:sp>
          <p:nvSpPr>
            <p:cNvPr id="44" name="Shape 44"/>
            <p:cNvSpPr/>
            <p:nvPr/>
          </p:nvSpPr>
          <p:spPr>
            <a:xfrm>
              <a:off y="0" x="0"/>
              <a:ext cy="6858065" cx="500331"/>
            </a:xfrm>
            <a:custGeom>
              <a:pathLst>
                <a:path w="500332" extrusionOk="0" h="6875253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</p:grpSp>
      <p:grpSp>
        <p:nvGrpSpPr>
          <p:cNvPr id="45" name="Shape 45"/>
          <p:cNvGrpSpPr/>
          <p:nvPr/>
        </p:nvGrpSpPr>
        <p:grpSpPr>
          <a:xfrm flipH="1">
            <a:off y="0" x="8494493"/>
            <a:ext cy="5144627" cx="649180"/>
            <a:chOff y="-1438" x="0"/>
            <a:chExt cy="6859503" cx="649180"/>
          </a:xfrm>
        </p:grpSpPr>
        <p:sp>
          <p:nvSpPr>
            <p:cNvPr id="46" name="Shape 46"/>
            <p:cNvSpPr/>
            <p:nvPr/>
          </p:nvSpPr>
          <p:spPr>
            <a:xfrm>
              <a:off y="-1438" x="0"/>
              <a:ext cy="6858065" cx="649180"/>
            </a:xfrm>
            <a:custGeom>
              <a:pathLst>
                <a:path w="500332" extrusionOk="0" h="6875253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  <p:sp>
          <p:nvSpPr>
            <p:cNvPr id="47" name="Shape 47"/>
            <p:cNvSpPr/>
            <p:nvPr/>
          </p:nvSpPr>
          <p:spPr>
            <a:xfrm>
              <a:off y="0" x="0"/>
              <a:ext cy="6858065" cx="500331"/>
            </a:xfrm>
            <a:custGeom>
              <a:pathLst>
                <a:path w="500332" extrusionOk="0" h="6875253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</p:grpSp>
      <p:sp>
        <p:nvSpPr>
          <p:cNvPr id="48" name="Shape 48"/>
          <p:cNvSpPr/>
          <p:nvPr/>
        </p:nvSpPr>
        <p:spPr>
          <a:xfrm>
            <a:off y="4743450" x="0"/>
            <a:ext cy="401099" cx="9144000"/>
          </a:xfrm>
          <a:prstGeom prst="rect">
            <a:avLst/>
          </a:prstGeom>
          <a:solidFill>
            <a:schemeClr val="dk1">
              <a:alpha val="14901"/>
            </a:schemeClr>
          </a:soli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/>
        </p:txBody>
      </p:sp>
      <p:sp>
        <p:nvSpPr>
          <p:cNvPr id="49" name="Shape 49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Caption">
    <p:spTree>
      <p:nvGrpSpPr>
        <p:cNvPr id="50" name="Shape 5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51" name="Shape 51"/>
          <p:cNvSpPr/>
          <p:nvPr/>
        </p:nvSpPr>
        <p:spPr>
          <a:xfrm>
            <a:off y="-1078" x="0"/>
            <a:ext cy="1144199" cx="9144000"/>
          </a:xfrm>
          <a:prstGeom prst="rect">
            <a:avLst/>
          </a:prstGeom>
          <a:solidFill>
            <a:schemeClr val="dk2">
              <a:alpha val="20000"/>
            </a:schemeClr>
          </a:soli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/>
        </p:txBody>
      </p:sp>
      <p:grpSp>
        <p:nvGrpSpPr>
          <p:cNvPr id="52" name="Shape 52"/>
          <p:cNvGrpSpPr/>
          <p:nvPr/>
        </p:nvGrpSpPr>
        <p:grpSpPr>
          <a:xfrm>
            <a:off y="-1078" x="0"/>
            <a:ext cy="5144627" cx="649180"/>
            <a:chOff y="-1438" x="0"/>
            <a:chExt cy="6859503" cx="649180"/>
          </a:xfrm>
        </p:grpSpPr>
        <p:sp>
          <p:nvSpPr>
            <p:cNvPr id="53" name="Shape 53"/>
            <p:cNvSpPr/>
            <p:nvPr/>
          </p:nvSpPr>
          <p:spPr>
            <a:xfrm>
              <a:off y="-1438" x="0"/>
              <a:ext cy="6858065" cx="649180"/>
            </a:xfrm>
            <a:custGeom>
              <a:pathLst>
                <a:path w="500332" extrusionOk="0" h="6875253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  <p:sp>
          <p:nvSpPr>
            <p:cNvPr id="54" name="Shape 54"/>
            <p:cNvSpPr/>
            <p:nvPr/>
          </p:nvSpPr>
          <p:spPr>
            <a:xfrm>
              <a:off y="0" x="0"/>
              <a:ext cy="6858065" cx="500331"/>
            </a:xfrm>
            <a:custGeom>
              <a:pathLst>
                <a:path w="500332" extrusionOk="0" h="6875253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</p:grpSp>
      <p:grpSp>
        <p:nvGrpSpPr>
          <p:cNvPr id="55" name="Shape 55"/>
          <p:cNvGrpSpPr/>
          <p:nvPr/>
        </p:nvGrpSpPr>
        <p:grpSpPr>
          <a:xfrm flipH="1">
            <a:off y="0" x="8494493"/>
            <a:ext cy="5144627" cx="649180"/>
            <a:chOff y="-1438" x="0"/>
            <a:chExt cy="6859503" cx="649180"/>
          </a:xfrm>
        </p:grpSpPr>
        <p:sp>
          <p:nvSpPr>
            <p:cNvPr id="56" name="Shape 56"/>
            <p:cNvSpPr/>
            <p:nvPr/>
          </p:nvSpPr>
          <p:spPr>
            <a:xfrm>
              <a:off y="-1438" x="0"/>
              <a:ext cy="6858065" cx="649180"/>
            </a:xfrm>
            <a:custGeom>
              <a:pathLst>
                <a:path w="500332" extrusionOk="0" h="6875253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  <p:sp>
          <p:nvSpPr>
            <p:cNvPr id="57" name="Shape 57"/>
            <p:cNvSpPr/>
            <p:nvPr/>
          </p:nvSpPr>
          <p:spPr>
            <a:xfrm>
              <a:off y="0" x="0"/>
              <a:ext cy="6858065" cx="500331"/>
            </a:xfrm>
            <a:custGeom>
              <a:pathLst>
                <a:path w="500332" extrusionOk="0" h="6875253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</p:grpSp>
      <p:sp>
        <p:nvSpPr>
          <p:cNvPr id="58" name="Shape 58"/>
          <p:cNvSpPr/>
          <p:nvPr/>
        </p:nvSpPr>
        <p:spPr>
          <a:xfrm>
            <a:off y="4743450" x="0"/>
            <a:ext cy="401099" cx="9144000"/>
          </a:xfrm>
          <a:prstGeom prst="rect">
            <a:avLst/>
          </a:prstGeom>
          <a:solidFill>
            <a:schemeClr val="dk1">
              <a:alpha val="14901"/>
            </a:schemeClr>
          </a:soli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/>
        </p:txBody>
      </p:sp>
      <p:sp>
        <p:nvSpPr>
          <p:cNvPr id="59" name="Shape 59"/>
          <p:cNvSpPr txBox="1"/>
          <p:nvPr>
            <p:ph idx="1" type="body"/>
          </p:nvPr>
        </p:nvSpPr>
        <p:spPr>
          <a:xfrm>
            <a:off y="4406309" x="457200"/>
            <a:ext cy="519599" cx="8229600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 algn="ctr" indent="-171450" marL="285750">
              <a:spcBef>
                <a:spcPts val="0"/>
              </a:spcBef>
              <a:buClr>
                <a:schemeClr val="lt2"/>
              </a:buClr>
              <a:buSzPct val="100000"/>
              <a:buNone/>
              <a:defRPr sz="1800">
                <a:solidFill>
                  <a:schemeClr val="lt2"/>
                </a:solidFill>
              </a:defRPr>
            </a:lvl1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blank">
  <p:cSld name="Blank">
    <p:spTree>
      <p:nvGrpSpPr>
        <p:cNvPr id="60" name="Shape 6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61" name="Shape 61"/>
          <p:cNvSpPr/>
          <p:nvPr/>
        </p:nvSpPr>
        <p:spPr>
          <a:xfrm>
            <a:off y="-1078" x="0"/>
            <a:ext cy="1144199" cx="9144000"/>
          </a:xfrm>
          <a:prstGeom prst="rect">
            <a:avLst/>
          </a:prstGeom>
          <a:solidFill>
            <a:schemeClr val="dk2">
              <a:alpha val="20000"/>
            </a:schemeClr>
          </a:soli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/>
        </p:txBody>
      </p:sp>
      <p:grpSp>
        <p:nvGrpSpPr>
          <p:cNvPr id="62" name="Shape 62"/>
          <p:cNvGrpSpPr/>
          <p:nvPr/>
        </p:nvGrpSpPr>
        <p:grpSpPr>
          <a:xfrm>
            <a:off y="-1078" x="0"/>
            <a:ext cy="5144627" cx="649180"/>
            <a:chOff y="-1438" x="0"/>
            <a:chExt cy="6859503" cx="649180"/>
          </a:xfrm>
        </p:grpSpPr>
        <p:sp>
          <p:nvSpPr>
            <p:cNvPr id="63" name="Shape 63"/>
            <p:cNvSpPr/>
            <p:nvPr/>
          </p:nvSpPr>
          <p:spPr>
            <a:xfrm>
              <a:off y="-1438" x="0"/>
              <a:ext cy="6858065" cx="649180"/>
            </a:xfrm>
            <a:custGeom>
              <a:pathLst>
                <a:path w="500332" extrusionOk="0" h="6875253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  <p:sp>
          <p:nvSpPr>
            <p:cNvPr id="64" name="Shape 64"/>
            <p:cNvSpPr/>
            <p:nvPr/>
          </p:nvSpPr>
          <p:spPr>
            <a:xfrm>
              <a:off y="0" x="0"/>
              <a:ext cy="6858065" cx="500331"/>
            </a:xfrm>
            <a:custGeom>
              <a:pathLst>
                <a:path w="500332" extrusionOk="0" h="6875253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</p:grpSp>
      <p:grpSp>
        <p:nvGrpSpPr>
          <p:cNvPr id="65" name="Shape 65"/>
          <p:cNvGrpSpPr/>
          <p:nvPr/>
        </p:nvGrpSpPr>
        <p:grpSpPr>
          <a:xfrm flipH="1">
            <a:off y="0" x="8494493"/>
            <a:ext cy="5144627" cx="649180"/>
            <a:chOff y="-1438" x="0"/>
            <a:chExt cy="6859503" cx="649180"/>
          </a:xfrm>
        </p:grpSpPr>
        <p:sp>
          <p:nvSpPr>
            <p:cNvPr id="66" name="Shape 66"/>
            <p:cNvSpPr/>
            <p:nvPr/>
          </p:nvSpPr>
          <p:spPr>
            <a:xfrm>
              <a:off y="-1438" x="0"/>
              <a:ext cy="6858065" cx="649180"/>
            </a:xfrm>
            <a:custGeom>
              <a:pathLst>
                <a:path w="500332" extrusionOk="0" h="6875253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  <p:sp>
          <p:nvSpPr>
            <p:cNvPr id="67" name="Shape 67"/>
            <p:cNvSpPr/>
            <p:nvPr/>
          </p:nvSpPr>
          <p:spPr>
            <a:xfrm>
              <a:off y="0" x="0"/>
              <a:ext cy="6858065" cx="500331"/>
            </a:xfrm>
            <a:custGeom>
              <a:pathLst>
                <a:path w="500332" extrusionOk="0" h="6875253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</p:grpSp>
      <p:sp>
        <p:nvSpPr>
          <p:cNvPr id="68" name="Shape 68"/>
          <p:cNvSpPr/>
          <p:nvPr/>
        </p:nvSpPr>
        <p:spPr>
          <a:xfrm>
            <a:off y="4743450" x="0"/>
            <a:ext cy="401099" cx="9144000"/>
          </a:xfrm>
          <a:prstGeom prst="rect">
            <a:avLst/>
          </a:prstGeom>
          <a:solidFill>
            <a:schemeClr val="dk1">
              <a:alpha val="14901"/>
            </a:schemeClr>
          </a:soli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Target="../slideLayouts/slideLayout2.xml" Type="http://schemas.openxmlformats.org/officeDocument/2006/relationships/slideLayout" Id="rId2"/><Relationship Target="../slideLayouts/slideLayout1.xml" Type="http://schemas.openxmlformats.org/officeDocument/2006/relationships/slideLayout" Id="rId1"/><Relationship Target="../slideLayouts/slideLayout4.xml" Type="http://schemas.openxmlformats.org/officeDocument/2006/relationships/slideLayout" Id="rId4"/><Relationship Target="../slideLayouts/slideLayout3.xml" Type="http://schemas.openxmlformats.org/officeDocument/2006/relationships/slideLayout" Id="rId3"/><Relationship Target="../slideLayouts/slideLayout6.xml" Type="http://schemas.openxmlformats.org/officeDocument/2006/relationships/slideLayout" Id="rId6"/><Relationship Target="../slideLayouts/slideLayout5.xml" Type="http://schemas.openxmlformats.org/officeDocument/2006/relationships/slideLayout" Id="rId5"/><Relationship Target="../theme/theme3.xml" Type="http://schemas.openxmlformats.org/officeDocument/2006/relationships/theme" Id="rId7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gradFill>
          <a:gsLst>
            <a:gs pos="0">
              <a:schemeClr val="dk2"/>
            </a:gs>
            <a:gs pos="100000">
              <a:schemeClr val="dk1"/>
            </a:gs>
          </a:gsLst>
          <a:path path="circle">
            <a:fillToRect t="50%" b="50%" r="50%" l="50%"/>
          </a:path>
          <a:tileRect/>
        </a:gradFill>
      </p:bgPr>
    </p:bg>
    <p:spTree>
      <p:nvGrpSpPr>
        <p:cNvPr id="4" name="Shape 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5" name="Shape 5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/>
          <a:lstStyle>
            <a:lvl1pPr marL="0">
              <a:buClr>
                <a:schemeClr val="lt2"/>
              </a:buClr>
              <a:buSzPct val="100000"/>
              <a:buFont typeface="Trebuchet MS"/>
              <a:buNone/>
              <a:defRPr b="1" sz="3600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228600" marL="0">
              <a:buClr>
                <a:schemeClr val="lt2"/>
              </a:buClr>
              <a:buSzPct val="100000"/>
              <a:buFont typeface="Trebuchet MS"/>
              <a:buNone/>
              <a:defRPr b="1" sz="3600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228600" marL="0">
              <a:buClr>
                <a:schemeClr val="lt2"/>
              </a:buClr>
              <a:buSzPct val="100000"/>
              <a:buFont typeface="Trebuchet MS"/>
              <a:buNone/>
              <a:defRPr b="1" sz="3600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228600" marL="0">
              <a:buClr>
                <a:schemeClr val="lt2"/>
              </a:buClr>
              <a:buSzPct val="100000"/>
              <a:buFont typeface="Trebuchet MS"/>
              <a:buNone/>
              <a:defRPr b="1" sz="3600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228600" marL="0">
              <a:buClr>
                <a:schemeClr val="lt2"/>
              </a:buClr>
              <a:buSzPct val="100000"/>
              <a:buFont typeface="Trebuchet MS"/>
              <a:buNone/>
              <a:defRPr b="1" sz="3600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228600" marL="0">
              <a:buClr>
                <a:schemeClr val="lt2"/>
              </a:buClr>
              <a:buSzPct val="100000"/>
              <a:buFont typeface="Trebuchet MS"/>
              <a:buNone/>
              <a:defRPr b="1" sz="3600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228600" marL="0">
              <a:buClr>
                <a:schemeClr val="lt2"/>
              </a:buClr>
              <a:buSzPct val="100000"/>
              <a:buFont typeface="Trebuchet MS"/>
              <a:buNone/>
              <a:defRPr b="1" sz="3600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228600" marL="0">
              <a:buClr>
                <a:schemeClr val="lt2"/>
              </a:buClr>
              <a:buSzPct val="100000"/>
              <a:buFont typeface="Trebuchet MS"/>
              <a:buNone/>
              <a:defRPr b="1" sz="3600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228600" marL="0">
              <a:buClr>
                <a:schemeClr val="lt2"/>
              </a:buClr>
              <a:buSzPct val="100000"/>
              <a:buFont typeface="Trebuchet MS"/>
              <a:buNone/>
              <a:defRPr b="1" sz="3600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6" name="Shape 6"/>
          <p:cNvSpPr txBox="1"/>
          <p:nvPr>
            <p:ph idx="1" type="body"/>
          </p:nvPr>
        </p:nvSpPr>
        <p:spPr>
          <a:xfrm>
            <a:off y="1200150" x="457200"/>
            <a:ext cy="3725699" cx="8229600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 indent="-152400" marL="342900">
              <a:spcBef>
                <a:spcPts val="600"/>
              </a:spcBef>
              <a:buClr>
                <a:schemeClr val="lt1"/>
              </a:buClr>
              <a:buSzPct val="100000"/>
              <a:buFont typeface="Trebuchet MS"/>
              <a:defRPr sz="30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-133350" marL="742950">
              <a:spcBef>
                <a:spcPts val="480"/>
              </a:spcBef>
              <a:buClr>
                <a:schemeClr val="lt1"/>
              </a:buClr>
              <a:buSzPct val="100000"/>
              <a:buFont typeface="Trebuchet MS"/>
              <a:defRPr sz="24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-76200" marL="1143000">
              <a:spcBef>
                <a:spcPts val="480"/>
              </a:spcBef>
              <a:buClr>
                <a:schemeClr val="lt1"/>
              </a:buClr>
              <a:buSzPct val="100000"/>
              <a:buFont typeface="Trebuchet MS"/>
              <a:defRPr sz="24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-114300" marL="1600200">
              <a:spcBef>
                <a:spcPts val="360"/>
              </a:spcBef>
              <a:buClr>
                <a:schemeClr val="lt1"/>
              </a:buClr>
              <a:buSzPct val="100000"/>
              <a:buFont typeface="Trebuchet MS"/>
              <a:defRPr sz="18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-114300" marL="2057400">
              <a:spcBef>
                <a:spcPts val="360"/>
              </a:spcBef>
              <a:buClr>
                <a:schemeClr val="lt1"/>
              </a:buClr>
              <a:buSzPct val="100000"/>
              <a:buFont typeface="Trebuchet MS"/>
              <a:defRPr sz="18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-114300" marL="2514600">
              <a:spcBef>
                <a:spcPts val="360"/>
              </a:spcBef>
              <a:buClr>
                <a:schemeClr val="lt1"/>
              </a:buClr>
              <a:buSzPct val="100000"/>
              <a:buFont typeface="Trebuchet MS"/>
              <a:defRPr sz="18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-114300" marL="2971800">
              <a:spcBef>
                <a:spcPts val="360"/>
              </a:spcBef>
              <a:buClr>
                <a:schemeClr val="lt1"/>
              </a:buClr>
              <a:buSzPct val="100000"/>
              <a:buFont typeface="Trebuchet MS"/>
              <a:defRPr sz="18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-114300" marL="3429000">
              <a:spcBef>
                <a:spcPts val="360"/>
              </a:spcBef>
              <a:buClr>
                <a:schemeClr val="lt1"/>
              </a:buClr>
              <a:buSzPct val="100000"/>
              <a:buFont typeface="Trebuchet MS"/>
              <a:defRPr sz="18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-114300" marL="3886200">
              <a:spcBef>
                <a:spcPts val="360"/>
              </a:spcBef>
              <a:buClr>
                <a:schemeClr val="lt1"/>
              </a:buClr>
              <a:buSzPct val="100000"/>
              <a:buFont typeface="Trebuchet MS"/>
              <a:defRPr sz="18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</p:spTree>
  </p:cSld>
  <p:clrMap accent2="accent2" accent3="accent3" accent4="accent4" accent5="accent5" accent6="accent6" hlink="hlink" tx2="lt2" tx1="dk1" bg2="dk2" bg1="lt1" folHlink="folHlink" accent1="accent1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txStyles>
    <p:titleStyle>
      <a:defPPr algn="l" rtl="0" marR="0">
        <a:lnSpc>
          <a:spcPct val="100000"/>
        </a:lnSpc>
        <a:spcBef>
          <a:spcPts val="0"/>
        </a:spcBef>
        <a:spcAft>
          <a:spcPts val="0"/>
        </a:spcAft>
      </a:defPPr>
      <a:lvl1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algn="l" rtl="0" marR="0">
        <a:lnSpc>
          <a:spcPct val="100000"/>
        </a:lnSpc>
        <a:spcBef>
          <a:spcPts val="0"/>
        </a:spcBef>
        <a:spcAft>
          <a:spcPts val="0"/>
        </a:spcAft>
      </a:defPPr>
      <a:lvl1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algn="l" rtl="0" marR="0">
        <a:lnSpc>
          <a:spcPct val="100000"/>
        </a:lnSpc>
        <a:spcBef>
          <a:spcPts val="0"/>
        </a:spcBef>
        <a:spcAft>
          <a:spcPts val="0"/>
        </a:spcAft>
      </a:defPPr>
      <a:lvl1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Target="../notesSlides/notesSlide1.xml" Type="http://schemas.openxmlformats.org/officeDocument/2006/relationships/notesSlide" Id="rId2"/><Relationship Target="../slideLayouts/slideLayout1.xml" Type="http://schemas.openxmlformats.org/officeDocument/2006/relationships/slideLayout" Id="rId1"/><Relationship Target="../media/image07.png" Type="http://schemas.openxmlformats.org/officeDocument/2006/relationships/image" Id="rId3"/></Relationships>
</file>

<file path=ppt/slides/_rels/slide2.xml.rels><?xml version="1.0" encoding="UTF-8" standalone="yes"?><Relationships xmlns="http://schemas.openxmlformats.org/package/2006/relationships"><Relationship Target="../notesSlides/notesSlide2.xml" Type="http://schemas.openxmlformats.org/officeDocument/2006/relationships/notesSlide" Id="rId2"/><Relationship Target="../slideLayouts/slideLayout5.xml" Type="http://schemas.openxmlformats.org/officeDocument/2006/relationships/slideLayout" Id="rId1"/><Relationship Target="../media/image04.png" Type="http://schemas.openxmlformats.org/officeDocument/2006/relationships/image" Id="rId3"/></Relationships>
</file>

<file path=ppt/slides/_rels/slide3.xml.rels><?xml version="1.0" encoding="UTF-8" standalone="yes"?><Relationships xmlns="http://schemas.openxmlformats.org/package/2006/relationships"><Relationship Target="../notesSlides/notesSlide3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0.png" Type="http://schemas.openxmlformats.org/officeDocument/2006/relationships/image" Id="rId3"/></Relationships>
</file>

<file path=ppt/slides/_rels/slide4.xml.rels><?xml version="1.0" encoding="UTF-8" standalone="yes"?><Relationships xmlns="http://schemas.openxmlformats.org/package/2006/relationships"><Relationship Target="../notesSlides/notesSlide4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3.png" Type="http://schemas.openxmlformats.org/officeDocument/2006/relationships/image" Id="rId3"/></Relationships>
</file>

<file path=ppt/slides/_rels/slide5.xml.rels><?xml version="1.0" encoding="UTF-8" standalone="yes"?><Relationships xmlns="http://schemas.openxmlformats.org/package/2006/relationships"><Relationship Target="../notesSlides/notesSlide5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2.png" Type="http://schemas.openxmlformats.org/officeDocument/2006/relationships/image" Id="rId3"/></Relationships>
</file>

<file path=ppt/slides/_rels/slide6.xml.rels><?xml version="1.0" encoding="UTF-8" standalone="yes"?><Relationships xmlns="http://schemas.openxmlformats.org/package/2006/relationships"><Relationship Target="../notesSlides/notesSlide6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1.png" Type="http://schemas.openxmlformats.org/officeDocument/2006/relationships/image" Id="rId3"/></Relationships>
</file>

<file path=ppt/slides/_rels/slide7.xml.rels><?xml version="1.0" encoding="UTF-8" standalone="yes"?><Relationships xmlns="http://schemas.openxmlformats.org/package/2006/relationships"><Relationship Target="../notesSlides/notesSlide7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6.png" Type="http://schemas.openxmlformats.org/officeDocument/2006/relationships/image" Id="rId3"/></Relationships>
</file>

<file path=ppt/slides/_rels/slide8.xml.rels><?xml version="1.0" encoding="UTF-8" standalone="yes"?><Relationships xmlns="http://schemas.openxmlformats.org/package/2006/relationships"><Relationship Target="../notesSlides/notesSlide8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8.png" Type="http://schemas.openxmlformats.org/officeDocument/2006/relationships/image" Id="rId3"/></Relationships>
</file>

<file path=ppt/slides/_rels/slide9.xml.rels><?xml version="1.0" encoding="UTF-8" standalone="yes"?><Relationships xmlns="http://schemas.openxmlformats.org/package/2006/relationships"><Relationship Target="../notesSlides/notesSlide9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5.png" Type="http://schemas.openxmlformats.org/officeDocument/2006/relationships/image" Id="rId3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69" name="Shape 6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70" name="Shape 70"/>
          <p:cNvSpPr txBox="1"/>
          <p:nvPr>
            <p:ph type="ctrTitle"/>
          </p:nvPr>
        </p:nvSpPr>
        <p:spPr>
          <a:xfrm>
            <a:off y="45659" x="685800"/>
            <a:ext cy="1238099" cx="77724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 algn="l" indent="457200" marL="0">
              <a:buNone/>
            </a:pPr>
            <a:r>
              <a:rPr lang="es"/>
              <a:t>         La Mansion </a:t>
            </a:r>
          </a:p>
        </p:txBody>
      </p:sp>
      <p:sp>
        <p:nvSpPr>
          <p:cNvPr id="71" name="Shape 71"/>
          <p:cNvSpPr txBox="1"/>
          <p:nvPr>
            <p:ph idx="1" type="subTitle"/>
          </p:nvPr>
        </p:nvSpPr>
        <p:spPr>
          <a:xfrm>
            <a:off y="3927375" x="730325"/>
            <a:ext cy="622799" cx="77724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algn="ctr">
              <a:buNone/>
            </a:pPr>
            <a:r>
              <a:rPr lang="es"/>
              <a:t>Por: Kaitlin Loughlin</a:t>
            </a:r>
          </a:p>
        </p:txBody>
      </p:sp>
      <p:sp>
        <p:nvSpPr>
          <p:cNvPr id="72" name="Shape 72"/>
          <p:cNvSpPr/>
          <p:nvPr/>
        </p:nvSpPr>
        <p:spPr>
          <a:xfrm>
            <a:off y="1216137" x="2516199"/>
            <a:ext cy="2711224" cx="411160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mc:AlternateContent>
    <mc:Choice Requires="p14">
      <p:transition spd="slow">
        <p14:flip dir="l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76" name="Shape 76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77" name="Shape 77"/>
          <p:cNvSpPr txBox="1"/>
          <p:nvPr>
            <p:ph type="title"/>
          </p:nvPr>
        </p:nvSpPr>
        <p:spPr>
          <a:xfrm>
            <a:off y="205978" x="457200"/>
            <a:ext cy="9942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s"/>
              <a:t>                 La Cocina</a:t>
            </a:r>
          </a:p>
        </p:txBody>
      </p:sp>
      <p:sp>
        <p:nvSpPr>
          <p:cNvPr id="78" name="Shape 78"/>
          <p:cNvSpPr txBox="1"/>
          <p:nvPr>
            <p:ph idx="1" type="body"/>
          </p:nvPr>
        </p:nvSpPr>
        <p:spPr>
          <a:xfrm>
            <a:off y="4406309" x="457200"/>
            <a:ext cy="519599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lang="es"/>
              <a:t>Es una cocina. Es muy bella y bonita.</a:t>
            </a:r>
          </a:p>
        </p:txBody>
      </p:sp>
      <p:sp>
        <p:nvSpPr>
          <p:cNvPr id="79" name="Shape 79"/>
          <p:cNvSpPr/>
          <p:nvPr/>
        </p:nvSpPr>
        <p:spPr>
          <a:xfrm>
            <a:off y="1163450" x="2572225"/>
            <a:ext cy="2600175" cx="346510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83" name="Shape 8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84" name="Shape 84"/>
          <p:cNvSpPr txBox="1"/>
          <p:nvPr>
            <p:ph idx="1" type="body"/>
          </p:nvPr>
        </p:nvSpPr>
        <p:spPr>
          <a:xfrm>
            <a:off y="3897975" x="366000"/>
            <a:ext cy="1045800" cx="83208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lang="es"/>
              <a:t>     Es un comedor. Es fabuloso y magnífico.</a:t>
            </a:r>
          </a:p>
        </p:txBody>
      </p:sp>
      <p:sp>
        <p:nvSpPr>
          <p:cNvPr id="85" name="Shape 85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 indent="0" marL="2286000">
              <a:buNone/>
            </a:pPr>
            <a:r>
              <a:rPr lang="es"/>
              <a:t>   El Comedor</a:t>
            </a:r>
          </a:p>
        </p:txBody>
      </p:sp>
      <p:sp>
        <p:nvSpPr>
          <p:cNvPr id="86" name="Shape 86"/>
          <p:cNvSpPr/>
          <p:nvPr/>
        </p:nvSpPr>
        <p:spPr>
          <a:xfrm>
            <a:off y="1063375" x="2560225"/>
            <a:ext cy="2834599" cx="3757849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mc:AlternateContent>
    <mc:Choice Requires="p14">
      <p:transition spd="slow">
        <p14:prism dir="l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90" name="Shape 9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91" name="Shape 91"/>
          <p:cNvSpPr txBox="1"/>
          <p:nvPr>
            <p:ph type="title"/>
          </p:nvPr>
        </p:nvSpPr>
        <p:spPr>
          <a:xfrm>
            <a:off y="1970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s"/>
              <a:t>                     La Sala</a:t>
            </a:r>
          </a:p>
        </p:txBody>
      </p:sp>
      <p:sp>
        <p:nvSpPr>
          <p:cNvPr id="92" name="Shape 92"/>
          <p:cNvSpPr txBox="1"/>
          <p:nvPr>
            <p:ph idx="1" type="body"/>
          </p:nvPr>
        </p:nvSpPr>
        <p:spPr>
          <a:xfrm>
            <a:off y="3764400" x="457200"/>
            <a:ext cy="1054799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lang="es"/>
              <a:t>     Es una sala. Es nueva y lujosa.</a:t>
            </a:r>
          </a:p>
        </p:txBody>
      </p:sp>
      <p:sp>
        <p:nvSpPr>
          <p:cNvPr id="93" name="Shape 93"/>
          <p:cNvSpPr/>
          <p:nvPr/>
        </p:nvSpPr>
        <p:spPr>
          <a:xfrm>
            <a:off y="1054475" x="2222500"/>
            <a:ext cy="2709925" cx="3881149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push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97" name="Shape 9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98" name="Shape 98"/>
          <p:cNvSpPr txBox="1"/>
          <p:nvPr>
            <p:ph type="title"/>
          </p:nvPr>
        </p:nvSpPr>
        <p:spPr>
          <a:xfrm>
            <a:off y="1970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 rtl="0" lvl="0">
              <a:buNone/>
            </a:pPr>
            <a:r>
              <a:rPr lang="es"/>
              <a:t>                    El Baño</a:t>
            </a:r>
          </a:p>
        </p:txBody>
      </p:sp>
      <p:sp>
        <p:nvSpPr>
          <p:cNvPr id="99" name="Shape 99"/>
          <p:cNvSpPr txBox="1"/>
          <p:nvPr>
            <p:ph idx="1" type="body"/>
          </p:nvPr>
        </p:nvSpPr>
        <p:spPr>
          <a:xfrm>
            <a:off y="3871250" x="457350"/>
            <a:ext cy="1054799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>
              <a:buNone/>
            </a:pPr>
            <a:r>
              <a:rPr lang="es"/>
              <a:t>     Es un baño. Es muy grande y nuevo.</a:t>
            </a:r>
          </a:p>
        </p:txBody>
      </p:sp>
      <p:sp>
        <p:nvSpPr>
          <p:cNvPr id="100" name="Shape 100"/>
          <p:cNvSpPr/>
          <p:nvPr/>
        </p:nvSpPr>
        <p:spPr>
          <a:xfrm>
            <a:off y="1090100" x="2110650"/>
            <a:ext cy="2816774" cx="3843499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push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04" name="Shape 10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05" name="Shape 105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 indent="457200" marL="1828800">
              <a:buNone/>
            </a:pPr>
            <a:r>
              <a:rPr lang="es"/>
              <a:t>   El Cuarto</a:t>
            </a:r>
          </a:p>
        </p:txBody>
      </p:sp>
      <p:sp>
        <p:nvSpPr>
          <p:cNvPr id="106" name="Shape 106"/>
          <p:cNvSpPr txBox="1"/>
          <p:nvPr>
            <p:ph idx="1" type="body"/>
          </p:nvPr>
        </p:nvSpPr>
        <p:spPr>
          <a:xfrm>
            <a:off y="3893500" x="399325"/>
            <a:ext cy="1032299" cx="82875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lang="es"/>
              <a:t>        Es un cuarto. Es pequeño y lujoso.</a:t>
            </a:r>
          </a:p>
        </p:txBody>
      </p:sp>
      <p:sp>
        <p:nvSpPr>
          <p:cNvPr id="107" name="Shape 107"/>
          <p:cNvSpPr/>
          <p:nvPr/>
        </p:nvSpPr>
        <p:spPr>
          <a:xfrm>
            <a:off y="1063375" x="2502925"/>
            <a:ext cy="2830125" cx="3473799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mc:AlternateContent>
    <mc:Choice Requires="p14">
      <p:transition spd="slow">
        <p14:gallery dir="l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11" name="Shape 11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12" name="Shape 112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 indent="457200" marL="2286000">
              <a:buNone/>
            </a:pPr>
            <a:r>
              <a:rPr lang="es"/>
              <a:t> El Patio</a:t>
            </a:r>
          </a:p>
        </p:txBody>
      </p:sp>
      <p:sp>
        <p:nvSpPr>
          <p:cNvPr id="113" name="Shape 113"/>
          <p:cNvSpPr txBox="1"/>
          <p:nvPr>
            <p:ph idx="1" type="body"/>
          </p:nvPr>
        </p:nvSpPr>
        <p:spPr>
          <a:xfrm>
            <a:off y="4068450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lang="es"/>
              <a:t>  </a:t>
            </a:r>
            <a:r>
              <a:rPr sz="3000" lang="es"/>
              <a:t>Es un patio. Es estupendo y impresionante.</a:t>
            </a:r>
          </a:p>
        </p:txBody>
      </p:sp>
      <p:sp>
        <p:nvSpPr>
          <p:cNvPr id="114" name="Shape 114"/>
          <p:cNvSpPr/>
          <p:nvPr/>
        </p:nvSpPr>
        <p:spPr>
          <a:xfrm>
            <a:off y="1063375" x="2939150"/>
            <a:ext cy="3071925" cx="2444175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mc:AlternateContent>
    <mc:Choice Requires="p14">
      <p:transition spd="slow">
        <p14:flip dir="l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18" name="Shape 11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19" name="Shape 119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 indent="457200" marL="1828800">
              <a:buNone/>
            </a:pPr>
            <a:r>
              <a:rPr lang="es"/>
              <a:t>   El Jardín</a:t>
            </a:r>
          </a:p>
        </p:txBody>
      </p:sp>
      <p:sp>
        <p:nvSpPr>
          <p:cNvPr id="120" name="Shape 120"/>
          <p:cNvSpPr txBox="1"/>
          <p:nvPr>
            <p:ph idx="1" type="body"/>
          </p:nvPr>
        </p:nvSpPr>
        <p:spPr>
          <a:xfrm>
            <a:off y="4068450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lang="es"/>
              <a:t>      Es un jardín. Es bonito y magnífico. </a:t>
            </a:r>
          </a:p>
        </p:txBody>
      </p:sp>
      <p:sp>
        <p:nvSpPr>
          <p:cNvPr id="121" name="Shape 121"/>
          <p:cNvSpPr/>
          <p:nvPr/>
        </p:nvSpPr>
        <p:spPr>
          <a:xfrm>
            <a:off y="1115725" x="2160150"/>
            <a:ext cy="2900374" cx="4152326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push dir="r"/>
  </p:transition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25" name="Shape 12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26" name="Shape 126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 indent="0" marL="2286000">
              <a:buNone/>
            </a:pPr>
            <a:r>
              <a:rPr lang="es"/>
              <a:t>   El Garaje</a:t>
            </a:r>
          </a:p>
        </p:txBody>
      </p:sp>
      <p:sp>
        <p:nvSpPr>
          <p:cNvPr id="127" name="Shape 127"/>
          <p:cNvSpPr txBox="1"/>
          <p:nvPr>
            <p:ph idx="1" type="body"/>
          </p:nvPr>
        </p:nvSpPr>
        <p:spPr>
          <a:xfrm>
            <a:off y="4000350" x="457200"/>
            <a:ext cy="925499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sz="2400" lang="es"/>
              <a:t>    Es un garaje. Es increible, nuevo, y impresionante.</a:t>
            </a:r>
          </a:p>
        </p:txBody>
      </p:sp>
      <p:sp>
        <p:nvSpPr>
          <p:cNvPr id="128" name="Shape 128"/>
          <p:cNvSpPr/>
          <p:nvPr/>
        </p:nvSpPr>
        <p:spPr>
          <a:xfrm>
            <a:off y="1063375" x="2272850"/>
            <a:ext cy="2896900" cx="4249174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push/>
  </p:transition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ajorFont>
      <a:min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Arial" script="Arab"/>
        <a:font typeface="Arial" script="Hebr"/>
        <a:font typeface="Cordia New" script="Thai"/>
        <a:font typeface="Nyala" script="Ethi"/>
        <a:font typeface="Vrinda" script="Beng"/>
        <a:font typeface="Shruti" script="Gujr"/>
        <a:font typeface="DaunPenh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Arial" script="Viet"/>
        <a:font typeface="Microsoft Uighur" script="Uigh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algn="ctr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algn="ctr" cap="flat" cmpd="sng">
          <a:solidFill>
            <a:schemeClr val="phClr"/>
          </a:solidFill>
          <a:prstDash val="solid"/>
        </a:ln>
        <a:ln w="38100" algn="ctr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blurRad="40000" dist="2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  <a:scene3d>
            <a:camera prst="orthographicFront">
              <a:rot rev="0" lon="0" lat="0"/>
            </a:camera>
            <a:lightRig dir="t" rig="threePt">
              <a:rot rev="1200000" lon="0" lat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t="-80000" b="180000" r="50000" l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t="50000" b="50000" r="50000" l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ajorFont>
      <a:min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Arial" script="Arab"/>
        <a:font typeface="Arial" script="Hebr"/>
        <a:font typeface="Cordia New" script="Thai"/>
        <a:font typeface="Nyala" script="Ethi"/>
        <a:font typeface="Vrinda" script="Beng"/>
        <a:font typeface="Shruti" script="Gujr"/>
        <a:font typeface="DaunPenh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Arial" script="Viet"/>
        <a:font typeface="Microsoft Uighur" script="Uigh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algn="ctr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algn="ctr" cap="flat" cmpd="sng">
          <a:solidFill>
            <a:schemeClr val="phClr"/>
          </a:solidFill>
          <a:prstDash val="solid"/>
        </a:ln>
        <a:ln w="38100" algn="ctr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blurRad="40000" dist="2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  <a:scene3d>
            <a:camera prst="orthographicFront">
              <a:rot rev="0" lon="0" lat="0"/>
            </a:camera>
            <a:lightRig dir="t" rig="threePt">
              <a:rot rev="1200000" lon="0" lat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t="-80000" b="180000" r="50000" l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t="50000" b="50000" r="50000" l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spotlight">
  <a:themeElements>
    <a:clrScheme name="Custom 439">
      <a:dk1>
        <a:srgbClr val="000000"/>
      </a:dk1>
      <a:lt1>
        <a:srgbClr val="FFFFFF"/>
      </a:lt1>
      <a:dk2>
        <a:srgbClr val="5C6E95"/>
      </a:dk2>
      <a:lt2>
        <a:srgbClr val="ACB4C2"/>
      </a:lt2>
      <a:accent1>
        <a:srgbClr val="667E50"/>
      </a:accent1>
      <a:accent2>
        <a:srgbClr val="CFBF73"/>
      </a:accent2>
      <a:accent3>
        <a:srgbClr val="8C7C82"/>
      </a:accent3>
      <a:accent4>
        <a:srgbClr val="9ABF87"/>
      </a:accent4>
      <a:accent5>
        <a:srgbClr val="CF9462"/>
      </a:accent5>
      <a:accent6>
        <a:srgbClr val="A25642"/>
      </a:accent6>
      <a:hlink>
        <a:srgbClr val="5173A5"/>
      </a:hlink>
      <a:folHlink>
        <a:srgbClr val="687282"/>
      </a:folHlink>
    </a:clrScheme>
    <a:fontScheme name="Office">
      <a:maj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ajorFont>
      <a:min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Arial" script="Arab"/>
        <a:font typeface="Arial" script="Hebr"/>
        <a:font typeface="Cordia New" script="Thai"/>
        <a:font typeface="Nyala" script="Ethi"/>
        <a:font typeface="Vrinda" script="Beng"/>
        <a:font typeface="Shruti" script="Gujr"/>
        <a:font typeface="DaunPenh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Arial" script="Viet"/>
        <a:font typeface="Microsoft Uighur" script="Uigh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algn="ctr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algn="ctr" cap="flat" cmpd="sng">
          <a:solidFill>
            <a:schemeClr val="phClr"/>
          </a:solidFill>
          <a:prstDash val="solid"/>
        </a:ln>
        <a:ln w="38100" algn="ctr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blurRad="40000" dist="2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  <a:scene3d>
            <a:camera prst="orthographicFront">
              <a:rot rev="0" lon="0" lat="0"/>
            </a:camera>
            <a:lightRig dir="t" rig="threePt">
              <a:rot rev="1200000" lon="0" lat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t="-80000" b="180000" r="50000" l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t="50000" b="50000" r="50000" l="50000"/>
          </a:path>
        </a:gradFill>
      </a:bgFillStyleLst>
    </a:fmtScheme>
  </a:themeElements>
</a:theme>
</file>